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62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67E8D1-13BC-45DD-85A6-DDDD8122B3BB}" v="28" dt="2022-10-20T18:06:31.5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trelle Porter" userId="a2a45dd6-1401-490a-976e-6f2a8de3ea51" providerId="ADAL" clId="{0C67E8D1-13BC-45DD-85A6-DDDD8122B3BB}"/>
    <pc:docChg chg="undo custSel addSld delSld modSld sldOrd">
      <pc:chgData name="Latrelle Porter" userId="a2a45dd6-1401-490a-976e-6f2a8de3ea51" providerId="ADAL" clId="{0C67E8D1-13BC-45DD-85A6-DDDD8122B3BB}" dt="2022-10-20T18:06:46.701" v="522" actId="20577"/>
      <pc:docMkLst>
        <pc:docMk/>
      </pc:docMkLst>
      <pc:sldChg chg="addSp delSp modSp del mod">
        <pc:chgData name="Latrelle Porter" userId="a2a45dd6-1401-490a-976e-6f2a8de3ea51" providerId="ADAL" clId="{0C67E8D1-13BC-45DD-85A6-DDDD8122B3BB}" dt="2022-10-20T18:01:08.846" v="208" actId="47"/>
        <pc:sldMkLst>
          <pc:docMk/>
          <pc:sldMk cId="2941427256" sldId="256"/>
        </pc:sldMkLst>
        <pc:spChg chg="mod">
          <ac:chgData name="Latrelle Porter" userId="a2a45dd6-1401-490a-976e-6f2a8de3ea51" providerId="ADAL" clId="{0C67E8D1-13BC-45DD-85A6-DDDD8122B3BB}" dt="2022-10-20T17:58:35.437" v="122" actId="21"/>
          <ac:spMkLst>
            <pc:docMk/>
            <pc:sldMk cId="2941427256" sldId="256"/>
            <ac:spMk id="4" creationId="{940D98EF-38B1-4093-9ADF-906EC15BB012}"/>
          </ac:spMkLst>
        </pc:spChg>
        <pc:spChg chg="del mod">
          <ac:chgData name="Latrelle Porter" userId="a2a45dd6-1401-490a-976e-6f2a8de3ea51" providerId="ADAL" clId="{0C67E8D1-13BC-45DD-85A6-DDDD8122B3BB}" dt="2022-10-20T17:47:19.300" v="38" actId="478"/>
          <ac:spMkLst>
            <pc:docMk/>
            <pc:sldMk cId="2941427256" sldId="256"/>
            <ac:spMk id="34" creationId="{5A1A1494-A337-4845-9E38-2F444991EE0F}"/>
          </ac:spMkLst>
        </pc:spChg>
        <pc:spChg chg="mod">
          <ac:chgData name="Latrelle Porter" userId="a2a45dd6-1401-490a-976e-6f2a8de3ea51" providerId="ADAL" clId="{0C67E8D1-13BC-45DD-85A6-DDDD8122B3BB}" dt="2022-10-20T17:50:01.729" v="114" actId="20577"/>
          <ac:spMkLst>
            <pc:docMk/>
            <pc:sldMk cId="2941427256" sldId="256"/>
            <ac:spMk id="41" creationId="{3077642E-0339-059D-C951-08AB3FFAE5F3}"/>
          </ac:spMkLst>
        </pc:spChg>
        <pc:spChg chg="del">
          <ac:chgData name="Latrelle Porter" userId="a2a45dd6-1401-490a-976e-6f2a8de3ea51" providerId="ADAL" clId="{0C67E8D1-13BC-45DD-85A6-DDDD8122B3BB}" dt="2022-10-20T17:47:20.995" v="39" actId="478"/>
          <ac:spMkLst>
            <pc:docMk/>
            <pc:sldMk cId="2941427256" sldId="256"/>
            <ac:spMk id="58" creationId="{079DFF5D-C992-47E7-A40F-E78D9FCEDC7A}"/>
          </ac:spMkLst>
        </pc:spChg>
        <pc:spChg chg="del">
          <ac:chgData name="Latrelle Porter" userId="a2a45dd6-1401-490a-976e-6f2a8de3ea51" providerId="ADAL" clId="{0C67E8D1-13BC-45DD-85A6-DDDD8122B3BB}" dt="2022-10-20T17:47:22.835" v="40" actId="478"/>
          <ac:spMkLst>
            <pc:docMk/>
            <pc:sldMk cId="2941427256" sldId="256"/>
            <ac:spMk id="59" creationId="{9F028672-BAAB-4470-A233-7B5779BE585F}"/>
          </ac:spMkLst>
        </pc:spChg>
        <pc:spChg chg="del">
          <ac:chgData name="Latrelle Porter" userId="a2a45dd6-1401-490a-976e-6f2a8de3ea51" providerId="ADAL" clId="{0C67E8D1-13BC-45DD-85A6-DDDD8122B3BB}" dt="2022-10-20T17:47:24.499" v="41" actId="478"/>
          <ac:spMkLst>
            <pc:docMk/>
            <pc:sldMk cId="2941427256" sldId="256"/>
            <ac:spMk id="60" creationId="{7347F26A-AB90-4EC4-AC94-C12BB66BC937}"/>
          </ac:spMkLst>
        </pc:spChg>
        <pc:spChg chg="del">
          <ac:chgData name="Latrelle Porter" userId="a2a45dd6-1401-490a-976e-6f2a8de3ea51" providerId="ADAL" clId="{0C67E8D1-13BC-45DD-85A6-DDDD8122B3BB}" dt="2022-10-20T17:47:26.116" v="42" actId="478"/>
          <ac:spMkLst>
            <pc:docMk/>
            <pc:sldMk cId="2941427256" sldId="256"/>
            <ac:spMk id="61" creationId="{CB653B8B-6FDE-4944-B7CA-892657CEABBD}"/>
          </ac:spMkLst>
        </pc:spChg>
        <pc:picChg chg="add del mod">
          <ac:chgData name="Latrelle Porter" userId="a2a45dd6-1401-490a-976e-6f2a8de3ea51" providerId="ADAL" clId="{0C67E8D1-13BC-45DD-85A6-DDDD8122B3BB}" dt="2022-10-20T18:01:00.686" v="206"/>
          <ac:picMkLst>
            <pc:docMk/>
            <pc:sldMk cId="2941427256" sldId="256"/>
            <ac:picMk id="2" creationId="{D10D81D5-43FC-54C4-B87F-0BC26761DD32}"/>
          </ac:picMkLst>
        </pc:picChg>
        <pc:picChg chg="add del mod">
          <ac:chgData name="Latrelle Porter" userId="a2a45dd6-1401-490a-976e-6f2a8de3ea51" providerId="ADAL" clId="{0C67E8D1-13BC-45DD-85A6-DDDD8122B3BB}" dt="2022-10-20T18:00:58.755" v="204"/>
          <ac:picMkLst>
            <pc:docMk/>
            <pc:sldMk cId="2941427256" sldId="256"/>
            <ac:picMk id="3" creationId="{40A8D1E9-F31E-475A-BE65-9A71771090BA}"/>
          </ac:picMkLst>
        </pc:picChg>
        <pc:picChg chg="del">
          <ac:chgData name="Latrelle Porter" userId="a2a45dd6-1401-490a-976e-6f2a8de3ea51" providerId="ADAL" clId="{0C67E8D1-13BC-45DD-85A6-DDDD8122B3BB}" dt="2022-10-20T17:47:14.379" v="33" actId="478"/>
          <ac:picMkLst>
            <pc:docMk/>
            <pc:sldMk cId="2941427256" sldId="256"/>
            <ac:picMk id="7" creationId="{E32761E7-7FA7-4527-B405-70C82AC14493}"/>
          </ac:picMkLst>
        </pc:picChg>
        <pc:picChg chg="del">
          <ac:chgData name="Latrelle Porter" userId="a2a45dd6-1401-490a-976e-6f2a8de3ea51" providerId="ADAL" clId="{0C67E8D1-13BC-45DD-85A6-DDDD8122B3BB}" dt="2022-10-20T17:47:15.080" v="34" actId="478"/>
          <ac:picMkLst>
            <pc:docMk/>
            <pc:sldMk cId="2941427256" sldId="256"/>
            <ac:picMk id="10" creationId="{78B75999-62C9-4075-B78E-A5F5BEF8ACE6}"/>
          </ac:picMkLst>
        </pc:picChg>
        <pc:picChg chg="del">
          <ac:chgData name="Latrelle Porter" userId="a2a45dd6-1401-490a-976e-6f2a8de3ea51" providerId="ADAL" clId="{0C67E8D1-13BC-45DD-85A6-DDDD8122B3BB}" dt="2022-10-20T17:47:13.597" v="32" actId="478"/>
          <ac:picMkLst>
            <pc:docMk/>
            <pc:sldMk cId="2941427256" sldId="256"/>
            <ac:picMk id="22" creationId="{F151B8E1-661A-4D1B-8B9A-D028F63208B1}"/>
          </ac:picMkLst>
        </pc:picChg>
        <pc:picChg chg="del">
          <ac:chgData name="Latrelle Porter" userId="a2a45dd6-1401-490a-976e-6f2a8de3ea51" providerId="ADAL" clId="{0C67E8D1-13BC-45DD-85A6-DDDD8122B3BB}" dt="2022-10-20T17:47:15.630" v="35" actId="478"/>
          <ac:picMkLst>
            <pc:docMk/>
            <pc:sldMk cId="2941427256" sldId="256"/>
            <ac:picMk id="26" creationId="{8B5B6B2D-2396-4106-A985-1DDB5D35A75A}"/>
          </ac:picMkLst>
        </pc:picChg>
        <pc:picChg chg="del">
          <ac:chgData name="Latrelle Porter" userId="a2a45dd6-1401-490a-976e-6f2a8de3ea51" providerId="ADAL" clId="{0C67E8D1-13BC-45DD-85A6-DDDD8122B3BB}" dt="2022-10-20T17:47:16.086" v="36" actId="478"/>
          <ac:picMkLst>
            <pc:docMk/>
            <pc:sldMk cId="2941427256" sldId="256"/>
            <ac:picMk id="32" creationId="{C6B0E306-3726-4224-9A1F-922CE93BD799}"/>
          </ac:picMkLst>
        </pc:picChg>
        <pc:picChg chg="mod">
          <ac:chgData name="Latrelle Porter" userId="a2a45dd6-1401-490a-976e-6f2a8de3ea51" providerId="ADAL" clId="{0C67E8D1-13BC-45DD-85A6-DDDD8122B3BB}" dt="2022-10-20T17:49:58.681" v="98" actId="1076"/>
          <ac:picMkLst>
            <pc:docMk/>
            <pc:sldMk cId="2941427256" sldId="256"/>
            <ac:picMk id="38" creationId="{3850FA35-6549-42B8-B13C-51372B0B8CD4}"/>
          </ac:picMkLst>
        </pc:picChg>
        <pc:picChg chg="mod">
          <ac:chgData name="Latrelle Porter" userId="a2a45dd6-1401-490a-976e-6f2a8de3ea51" providerId="ADAL" clId="{0C67E8D1-13BC-45DD-85A6-DDDD8122B3BB}" dt="2022-10-20T17:49:52.622" v="97" actId="14100"/>
          <ac:picMkLst>
            <pc:docMk/>
            <pc:sldMk cId="2941427256" sldId="256"/>
            <ac:picMk id="40" creationId="{A5130C15-0468-4666-9A28-CF55CD7F5DE8}"/>
          </ac:picMkLst>
        </pc:picChg>
      </pc:sldChg>
      <pc:sldChg chg="add modTransition">
        <pc:chgData name="Latrelle Porter" userId="a2a45dd6-1401-490a-976e-6f2a8de3ea51" providerId="ADAL" clId="{0C67E8D1-13BC-45DD-85A6-DDDD8122B3BB}" dt="2022-10-20T17:47:00.777" v="30"/>
        <pc:sldMkLst>
          <pc:docMk/>
          <pc:sldMk cId="795744933" sldId="257"/>
        </pc:sldMkLst>
      </pc:sldChg>
      <pc:sldChg chg="del">
        <pc:chgData name="Latrelle Porter" userId="a2a45dd6-1401-490a-976e-6f2a8de3ea51" providerId="ADAL" clId="{0C67E8D1-13BC-45DD-85A6-DDDD8122B3BB}" dt="2022-10-20T17:45:40.542" v="0" actId="47"/>
        <pc:sldMkLst>
          <pc:docMk/>
          <pc:sldMk cId="2294469700" sldId="257"/>
        </pc:sldMkLst>
      </pc:sldChg>
      <pc:sldChg chg="del">
        <pc:chgData name="Latrelle Porter" userId="a2a45dd6-1401-490a-976e-6f2a8de3ea51" providerId="ADAL" clId="{0C67E8D1-13BC-45DD-85A6-DDDD8122B3BB}" dt="2022-10-20T17:45:44.821" v="1" actId="47"/>
        <pc:sldMkLst>
          <pc:docMk/>
          <pc:sldMk cId="345786681" sldId="258"/>
        </pc:sldMkLst>
      </pc:sldChg>
      <pc:sldChg chg="modSp mod">
        <pc:chgData name="Latrelle Porter" userId="a2a45dd6-1401-490a-976e-6f2a8de3ea51" providerId="ADAL" clId="{0C67E8D1-13BC-45DD-85A6-DDDD8122B3BB}" dt="2022-10-20T17:46:17.897" v="23" actId="20577"/>
        <pc:sldMkLst>
          <pc:docMk/>
          <pc:sldMk cId="2547866999" sldId="259"/>
        </pc:sldMkLst>
        <pc:spChg chg="mod">
          <ac:chgData name="Latrelle Porter" userId="a2a45dd6-1401-490a-976e-6f2a8de3ea51" providerId="ADAL" clId="{0C67E8D1-13BC-45DD-85A6-DDDD8122B3BB}" dt="2022-10-20T17:46:01.106" v="17" actId="20577"/>
          <ac:spMkLst>
            <pc:docMk/>
            <pc:sldMk cId="2547866999" sldId="259"/>
            <ac:spMk id="2" creationId="{A5A8A5FB-970E-40ED-9AFA-26F86D2FB446}"/>
          </ac:spMkLst>
        </pc:spChg>
        <pc:spChg chg="mod">
          <ac:chgData name="Latrelle Porter" userId="a2a45dd6-1401-490a-976e-6f2a8de3ea51" providerId="ADAL" clId="{0C67E8D1-13BC-45DD-85A6-DDDD8122B3BB}" dt="2022-10-20T17:46:17.897" v="23" actId="20577"/>
          <ac:spMkLst>
            <pc:docMk/>
            <pc:sldMk cId="2547866999" sldId="259"/>
            <ac:spMk id="13" creationId="{A0627F78-DA80-464A-BD1D-AAAD7B1ECAE3}"/>
          </ac:spMkLst>
        </pc:spChg>
        <pc:picChg chg="mod">
          <ac:chgData name="Latrelle Porter" userId="a2a45dd6-1401-490a-976e-6f2a8de3ea51" providerId="ADAL" clId="{0C67E8D1-13BC-45DD-85A6-DDDD8122B3BB}" dt="2022-10-20T17:45:54.807" v="2" actId="14826"/>
          <ac:picMkLst>
            <pc:docMk/>
            <pc:sldMk cId="2547866999" sldId="259"/>
            <ac:picMk id="4" creationId="{E3130DB5-F352-4EA1-87F8-7A672535D962}"/>
          </ac:picMkLst>
        </pc:picChg>
      </pc:sldChg>
      <pc:sldChg chg="del">
        <pc:chgData name="Latrelle Porter" userId="a2a45dd6-1401-490a-976e-6f2a8de3ea51" providerId="ADAL" clId="{0C67E8D1-13BC-45DD-85A6-DDDD8122B3BB}" dt="2022-10-20T17:46:37.791" v="26" actId="47"/>
        <pc:sldMkLst>
          <pc:docMk/>
          <pc:sldMk cId="305522166" sldId="260"/>
        </pc:sldMkLst>
      </pc:sldChg>
      <pc:sldChg chg="new del ord">
        <pc:chgData name="Latrelle Porter" userId="a2a45dd6-1401-490a-976e-6f2a8de3ea51" providerId="ADAL" clId="{0C67E8D1-13BC-45DD-85A6-DDDD8122B3BB}" dt="2022-10-20T17:47:03.595" v="31" actId="47"/>
        <pc:sldMkLst>
          <pc:docMk/>
          <pc:sldMk cId="2404081125" sldId="260"/>
        </pc:sldMkLst>
      </pc:sldChg>
      <pc:sldChg chg="addSp modSp add del setBg">
        <pc:chgData name="Latrelle Porter" userId="a2a45dd6-1401-490a-976e-6f2a8de3ea51" providerId="ADAL" clId="{0C67E8D1-13BC-45DD-85A6-DDDD8122B3BB}" dt="2022-10-20T17:58:44.630" v="124" actId="47"/>
        <pc:sldMkLst>
          <pc:docMk/>
          <pc:sldMk cId="3849803843" sldId="260"/>
        </pc:sldMkLst>
        <pc:spChg chg="add mod">
          <ac:chgData name="Latrelle Porter" userId="a2a45dd6-1401-490a-976e-6f2a8de3ea51" providerId="ADAL" clId="{0C67E8D1-13BC-45DD-85A6-DDDD8122B3BB}" dt="2022-10-20T17:50:55.879" v="119" actId="14826"/>
          <ac:spMkLst>
            <pc:docMk/>
            <pc:sldMk cId="3849803843" sldId="260"/>
            <ac:spMk id="2" creationId="{2AC7B2DF-826E-ED5C-AE5B-740A9B1EF12F}"/>
          </ac:spMkLst>
        </pc:spChg>
        <pc:picChg chg="mod">
          <ac:chgData name="Latrelle Porter" userId="a2a45dd6-1401-490a-976e-6f2a8de3ea51" providerId="ADAL" clId="{0C67E8D1-13BC-45DD-85A6-DDDD8122B3BB}" dt="2022-10-20T17:50:55.879" v="119" actId="14826"/>
          <ac:picMkLst>
            <pc:docMk/>
            <pc:sldMk cId="3849803843" sldId="260"/>
            <ac:picMk id="32" creationId="{C6B0E306-3726-4224-9A1F-922CE93BD799}"/>
          </ac:picMkLst>
        </pc:picChg>
      </pc:sldChg>
      <pc:sldChg chg="del">
        <pc:chgData name="Latrelle Porter" userId="a2a45dd6-1401-490a-976e-6f2a8de3ea51" providerId="ADAL" clId="{0C67E8D1-13BC-45DD-85A6-DDDD8122B3BB}" dt="2022-10-20T17:46:37.046" v="25" actId="47"/>
        <pc:sldMkLst>
          <pc:docMk/>
          <pc:sldMk cId="2327015464" sldId="261"/>
        </pc:sldMkLst>
      </pc:sldChg>
      <pc:sldChg chg="add del setBg">
        <pc:chgData name="Latrelle Porter" userId="a2a45dd6-1401-490a-976e-6f2a8de3ea51" providerId="ADAL" clId="{0C67E8D1-13BC-45DD-85A6-DDDD8122B3BB}" dt="2022-10-20T17:59:05.223" v="127" actId="47"/>
        <pc:sldMkLst>
          <pc:docMk/>
          <pc:sldMk cId="2440914920" sldId="261"/>
        </pc:sldMkLst>
      </pc:sldChg>
      <pc:sldChg chg="addSp delSp modSp add mod setBg">
        <pc:chgData name="Latrelle Porter" userId="a2a45dd6-1401-490a-976e-6f2a8de3ea51" providerId="ADAL" clId="{0C67E8D1-13BC-45DD-85A6-DDDD8122B3BB}" dt="2022-10-20T18:06:46.701" v="522" actId="20577"/>
        <pc:sldMkLst>
          <pc:docMk/>
          <pc:sldMk cId="1355545376" sldId="262"/>
        </pc:sldMkLst>
        <pc:spChg chg="add mod">
          <ac:chgData name="Latrelle Porter" userId="a2a45dd6-1401-490a-976e-6f2a8de3ea51" providerId="ADAL" clId="{0C67E8D1-13BC-45DD-85A6-DDDD8122B3BB}" dt="2022-10-20T18:06:10.253" v="514" actId="1076"/>
          <ac:spMkLst>
            <pc:docMk/>
            <pc:sldMk cId="1355545376" sldId="262"/>
            <ac:spMk id="2" creationId="{A8DA05BD-2E4B-9792-FE35-B542E1AB4632}"/>
          </ac:spMkLst>
        </pc:spChg>
        <pc:spChg chg="mod">
          <ac:chgData name="Latrelle Porter" userId="a2a45dd6-1401-490a-976e-6f2a8de3ea51" providerId="ADAL" clId="{0C67E8D1-13BC-45DD-85A6-DDDD8122B3BB}" dt="2022-10-20T18:06:31.553" v="518" actId="14100"/>
          <ac:spMkLst>
            <pc:docMk/>
            <pc:sldMk cId="1355545376" sldId="262"/>
            <ac:spMk id="4" creationId="{940D98EF-38B1-4093-9ADF-906EC15BB012}"/>
          </ac:spMkLst>
        </pc:spChg>
        <pc:spChg chg="mod">
          <ac:chgData name="Latrelle Porter" userId="a2a45dd6-1401-490a-976e-6f2a8de3ea51" providerId="ADAL" clId="{0C67E8D1-13BC-45DD-85A6-DDDD8122B3BB}" dt="2022-10-20T18:06:46.701" v="522" actId="20577"/>
          <ac:spMkLst>
            <pc:docMk/>
            <pc:sldMk cId="1355545376" sldId="262"/>
            <ac:spMk id="41" creationId="{3077642E-0339-059D-C951-08AB3FFAE5F3}"/>
          </ac:spMkLst>
        </pc:spChg>
        <pc:picChg chg="mod">
          <ac:chgData name="Latrelle Porter" userId="a2a45dd6-1401-490a-976e-6f2a8de3ea51" providerId="ADAL" clId="{0C67E8D1-13BC-45DD-85A6-DDDD8122B3BB}" dt="2022-10-20T18:01:16.059" v="209" actId="1076"/>
          <ac:picMkLst>
            <pc:docMk/>
            <pc:sldMk cId="1355545376" sldId="262"/>
            <ac:picMk id="38" creationId="{3850FA35-6549-42B8-B13C-51372B0B8CD4}"/>
          </ac:picMkLst>
        </pc:picChg>
        <pc:picChg chg="mod">
          <ac:chgData name="Latrelle Porter" userId="a2a45dd6-1401-490a-976e-6f2a8de3ea51" providerId="ADAL" clId="{0C67E8D1-13BC-45DD-85A6-DDDD8122B3BB}" dt="2022-10-20T18:01:17.736" v="210" actId="1076"/>
          <ac:picMkLst>
            <pc:docMk/>
            <pc:sldMk cId="1355545376" sldId="262"/>
            <ac:picMk id="40" creationId="{A5130C15-0468-4666-9A28-CF55CD7F5DE8}"/>
          </ac:picMkLst>
        </pc:picChg>
        <pc:picChg chg="add del mod">
          <ac:chgData name="Latrelle Porter" userId="a2a45dd6-1401-490a-976e-6f2a8de3ea51" providerId="ADAL" clId="{0C67E8D1-13BC-45DD-85A6-DDDD8122B3BB}" dt="2022-10-20T18:03:11.295" v="337" actId="1076"/>
          <ac:picMkLst>
            <pc:docMk/>
            <pc:sldMk cId="1355545376" sldId="262"/>
            <ac:picMk id="1026" creationId="{2CF327FF-37E3-AD39-D572-DDAAB053D972}"/>
          </ac:picMkLst>
        </pc:picChg>
        <pc:picChg chg="add del mod">
          <ac:chgData name="Latrelle Porter" userId="a2a45dd6-1401-490a-976e-6f2a8de3ea51" providerId="ADAL" clId="{0C67E8D1-13BC-45DD-85A6-DDDD8122B3BB}" dt="2022-10-20T18:03:12.868" v="338" actId="1076"/>
          <ac:picMkLst>
            <pc:docMk/>
            <pc:sldMk cId="1355545376" sldId="262"/>
            <ac:picMk id="1028" creationId="{2D85B9F0-7F47-C237-FBEB-D2EB41FDF8DA}"/>
          </ac:picMkLst>
        </pc:picChg>
        <pc:picChg chg="mod">
          <ac:chgData name="Latrelle Porter" userId="a2a45dd6-1401-490a-976e-6f2a8de3ea51" providerId="ADAL" clId="{0C67E8D1-13BC-45DD-85A6-DDDD8122B3BB}" dt="2022-10-20T18:03:14.191" v="339" actId="1076"/>
          <ac:picMkLst>
            <pc:docMk/>
            <pc:sldMk cId="1355545376" sldId="262"/>
            <ac:picMk id="1030" creationId="{AAACD082-C9F3-8AC5-5C3A-46D13F7A8A89}"/>
          </ac:picMkLst>
        </pc:picChg>
        <pc:picChg chg="mod">
          <ac:chgData name="Latrelle Porter" userId="a2a45dd6-1401-490a-976e-6f2a8de3ea51" providerId="ADAL" clId="{0C67E8D1-13BC-45DD-85A6-DDDD8122B3BB}" dt="2022-10-20T18:03:16.334" v="340" actId="1076"/>
          <ac:picMkLst>
            <pc:docMk/>
            <pc:sldMk cId="1355545376" sldId="262"/>
            <ac:picMk id="1032" creationId="{14E072C4-7364-2322-673D-814145A643B7}"/>
          </ac:picMkLst>
        </pc:picChg>
        <pc:picChg chg="mod">
          <ac:chgData name="Latrelle Porter" userId="a2a45dd6-1401-490a-976e-6f2a8de3ea51" providerId="ADAL" clId="{0C67E8D1-13BC-45DD-85A6-DDDD8122B3BB}" dt="2022-10-20T18:03:17.694" v="341" actId="1076"/>
          <ac:picMkLst>
            <pc:docMk/>
            <pc:sldMk cId="1355545376" sldId="262"/>
            <ac:picMk id="1034" creationId="{BE3368C6-3D67-4A6C-10A4-828429E1C5C9}"/>
          </ac:picMkLst>
        </pc:picChg>
      </pc:sldChg>
      <pc:sldChg chg="del">
        <pc:chgData name="Latrelle Porter" userId="a2a45dd6-1401-490a-976e-6f2a8de3ea51" providerId="ADAL" clId="{0C67E8D1-13BC-45DD-85A6-DDDD8122B3BB}" dt="2022-10-20T17:46:36.223" v="24" actId="47"/>
        <pc:sldMkLst>
          <pc:docMk/>
          <pc:sldMk cId="4273193048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868F-C380-40F0-A122-FB5783B676A1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94AC-6F4C-480B-A3A7-C199F5938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95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868F-C380-40F0-A122-FB5783B676A1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94AC-6F4C-480B-A3A7-C199F5938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45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868F-C380-40F0-A122-FB5783B676A1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94AC-6F4C-480B-A3A7-C199F5938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86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868F-C380-40F0-A122-FB5783B676A1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94AC-6F4C-480B-A3A7-C199F5938E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353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868F-C380-40F0-A122-FB5783B676A1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94AC-6F4C-480B-A3A7-C199F5938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4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868F-C380-40F0-A122-FB5783B676A1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94AC-6F4C-480B-A3A7-C199F5938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9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868F-C380-40F0-A122-FB5783B676A1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94AC-6F4C-480B-A3A7-C199F5938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1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868F-C380-40F0-A122-FB5783B676A1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94AC-6F4C-480B-A3A7-C199F5938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6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868F-C380-40F0-A122-FB5783B676A1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94AC-6F4C-480B-A3A7-C199F5938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2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868F-C380-40F0-A122-FB5783B676A1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94AC-6F4C-480B-A3A7-C199F5938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868F-C380-40F0-A122-FB5783B676A1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94AC-6F4C-480B-A3A7-C199F5938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7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868F-C380-40F0-A122-FB5783B676A1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94AC-6F4C-480B-A3A7-C199F5938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1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868F-C380-40F0-A122-FB5783B676A1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94AC-6F4C-480B-A3A7-C199F5938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3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868F-C380-40F0-A122-FB5783B676A1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94AC-6F4C-480B-A3A7-C199F5938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92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868F-C380-40F0-A122-FB5783B676A1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94AC-6F4C-480B-A3A7-C199F5938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38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868F-C380-40F0-A122-FB5783B676A1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94AC-6F4C-480B-A3A7-C199F5938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75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868F-C380-40F0-A122-FB5783B676A1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94AC-6F4C-480B-A3A7-C199F5938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3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A10868F-C380-40F0-A122-FB5783B676A1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D94AC-6F4C-480B-A3A7-C199F5938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08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g"/><Relationship Id="rId7" Type="http://schemas.openxmlformats.org/officeDocument/2006/relationships/image" Target="../media/image11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940D98EF-38B1-4093-9ADF-906EC15BB0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2681786"/>
            <a:ext cx="11775370" cy="124877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800" spc="-50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Ensuring</a:t>
            </a:r>
            <a:r>
              <a:rPr lang="en-US" sz="3800" spc="-75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en-US" sz="3800" spc="-50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Workplace</a:t>
            </a:r>
            <a:r>
              <a:rPr lang="en-US" sz="3800" spc="-85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en-US" sz="3800" spc="-50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Inclusion</a:t>
            </a:r>
            <a:r>
              <a:rPr lang="en-US" sz="3800" spc="-75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en-US" sz="3800" spc="-50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for</a:t>
            </a:r>
            <a:r>
              <a:rPr lang="en-US" sz="3800" spc="-85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en-US" sz="3800" spc="-50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Veterans,</a:t>
            </a:r>
            <a:r>
              <a:rPr lang="en-US" sz="3800" spc="-80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en-US" sz="3800" spc="-50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Military</a:t>
            </a:r>
            <a:r>
              <a:rPr lang="en-US" sz="3800" spc="-80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en-US" sz="3800" spc="-50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Spouses,</a:t>
            </a:r>
            <a:r>
              <a:rPr lang="en-US" sz="3800" spc="-80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en-US" sz="3800" spc="-50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and</a:t>
            </a:r>
            <a:r>
              <a:rPr lang="en-US" sz="3800" spc="-75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 </a:t>
            </a:r>
            <a:r>
              <a:rPr lang="en-US" sz="3800" spc="-50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  <a:t>Caregivers</a:t>
            </a:r>
            <a:br>
              <a:rPr lang="en-US" sz="3800" spc="-50" dirty="0"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Arial" panose="020B0604020202020204" pitchFamily="34" charset="0"/>
              </a:rPr>
            </a:br>
            <a:endParaRPr kumimoji="0" lang="en-US" altLang="en-US" sz="3800" b="0" i="0" u="none" strike="noStrike" cap="none" normalizeH="0" baseline="0" dirty="0">
              <a:ln>
                <a:noFill/>
              </a:ln>
              <a:effectLst/>
              <a:latin typeface="Baskerville Old Face" panose="02020602080505020303" pitchFamily="18" charset="0"/>
            </a:endParaRPr>
          </a:p>
        </p:txBody>
      </p:sp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3077642E-0339-059D-C951-08AB3FFA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315" y="3527350"/>
            <a:ext cx="11678885" cy="19242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dirty="0"/>
              <a:t>November 17, 2022 | 5:30 pm – 7:30 pm | 3401 Edwin </a:t>
            </a:r>
            <a:r>
              <a:rPr lang="en-US" sz="1400"/>
              <a:t>St.| </a:t>
            </a:r>
            <a:r>
              <a:rPr lang="en-US" sz="1400" dirty="0"/>
              <a:t>Savannah Police Department Professional Development Center</a:t>
            </a:r>
          </a:p>
          <a:p>
            <a:pPr marL="0" indent="0" algn="ctr">
              <a:buNone/>
            </a:pPr>
            <a:r>
              <a:rPr lang="en-US" sz="1400" dirty="0"/>
              <a:t>Presented by Kenya Harrison</a:t>
            </a:r>
          </a:p>
          <a:p>
            <a:pPr marL="0" indent="0" algn="ctr">
              <a:buNone/>
            </a:pPr>
            <a:r>
              <a:rPr lang="en-US" sz="1400" dirty="0">
                <a:effectLst/>
                <a:ea typeface="Times New Roman" panose="02020603050405020304" pitchFamily="18" charset="0"/>
              </a:rPr>
              <a:t>Academic Program Manager for Georgia Institute of Technology’s (GA TECH) </a:t>
            </a:r>
          </a:p>
          <a:p>
            <a:pPr marL="0" indent="0" algn="ctr">
              <a:buNone/>
            </a:pPr>
            <a:r>
              <a:rPr lang="en-US" sz="1400" dirty="0">
                <a:effectLst/>
                <a:ea typeface="Times New Roman" panose="02020603050405020304" pitchFamily="18" charset="0"/>
              </a:rPr>
              <a:t>Department of Professional Education-Savannah Campus</a:t>
            </a: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SHRM Foundation Veterans At Work Ambassador</a:t>
            </a:r>
          </a:p>
        </p:txBody>
      </p:sp>
      <p:pic>
        <p:nvPicPr>
          <p:cNvPr id="38" name="Picture 3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850FA35-6549-42B8-B13C-51372B0B8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18" y="5725848"/>
            <a:ext cx="1896542" cy="1082462"/>
          </a:xfrm>
          <a:prstGeom prst="rect">
            <a:avLst/>
          </a:prstGeom>
        </p:spPr>
      </p:pic>
      <p:pic>
        <p:nvPicPr>
          <p:cNvPr id="40" name="Picture 39" descr="Text, email&#10;&#10;Description automatically generated">
            <a:extLst>
              <a:ext uri="{FF2B5EF4-FFF2-40B4-BE49-F238E27FC236}">
                <a16:creationId xmlns:a16="http://schemas.microsoft.com/office/drawing/2014/main" id="{A5130C15-0468-4666-9A28-CF55CD7F5D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779" y="5725848"/>
            <a:ext cx="1734903" cy="1082462"/>
          </a:xfrm>
          <a:prstGeom prst="rect">
            <a:avLst/>
          </a:prstGeom>
        </p:spPr>
      </p:pic>
      <p:pic>
        <p:nvPicPr>
          <p:cNvPr id="1026" name="Picture 2" descr="United States Army - Wikipedia">
            <a:extLst>
              <a:ext uri="{FF2B5EF4-FFF2-40B4-BE49-F238E27FC236}">
                <a16:creationId xmlns:a16="http://schemas.microsoft.com/office/drawing/2014/main" id="{2CF327FF-37E3-AD39-D572-DDAAB053D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15" y="285485"/>
            <a:ext cx="1837370" cy="183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ted States Navy - Wikipedia">
            <a:extLst>
              <a:ext uri="{FF2B5EF4-FFF2-40B4-BE49-F238E27FC236}">
                <a16:creationId xmlns:a16="http://schemas.microsoft.com/office/drawing/2014/main" id="{2D85B9F0-7F47-C237-FBEB-D2EB41FDF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503" y="285485"/>
            <a:ext cx="1837370" cy="183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nited States Air Force - Wikipedia">
            <a:extLst>
              <a:ext uri="{FF2B5EF4-FFF2-40B4-BE49-F238E27FC236}">
                <a16:creationId xmlns:a16="http://schemas.microsoft.com/office/drawing/2014/main" id="{AAACD082-C9F3-8AC5-5C3A-46D13F7A8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908" y="286480"/>
            <a:ext cx="1836375" cy="183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United States Marine Corps - Wikipedia">
            <a:extLst>
              <a:ext uri="{FF2B5EF4-FFF2-40B4-BE49-F238E27FC236}">
                <a16:creationId xmlns:a16="http://schemas.microsoft.com/office/drawing/2014/main" id="{14E072C4-7364-2322-673D-814145A64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815" y="285485"/>
            <a:ext cx="1837370" cy="183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United States Coast Guard - Wikipedia">
            <a:extLst>
              <a:ext uri="{FF2B5EF4-FFF2-40B4-BE49-F238E27FC236}">
                <a16:creationId xmlns:a16="http://schemas.microsoft.com/office/drawing/2014/main" id="{BE3368C6-3D67-4A6C-10A4-828429E1C5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280" y="285485"/>
            <a:ext cx="1734903" cy="1811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DA05BD-2E4B-9792-FE35-B542E1AB4632}"/>
              </a:ext>
            </a:extLst>
          </p:cNvPr>
          <p:cNvSpPr txBox="1"/>
          <p:nvPr/>
        </p:nvSpPr>
        <p:spPr>
          <a:xfrm>
            <a:off x="2352914" y="5566899"/>
            <a:ext cx="70695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RSVP today:  shrmsav.wildapricot.org</a:t>
            </a:r>
          </a:p>
          <a:p>
            <a:pPr algn="ctr"/>
            <a:r>
              <a:rPr lang="en-US" dirty="0"/>
              <a:t>This is a dinner meeting</a:t>
            </a:r>
          </a:p>
          <a:p>
            <a:pPr algn="ctr"/>
            <a:r>
              <a:rPr lang="en-US" dirty="0"/>
              <a:t>Members: Free</a:t>
            </a:r>
          </a:p>
          <a:p>
            <a:pPr algn="ctr"/>
            <a:r>
              <a:rPr lang="en-US" dirty="0"/>
              <a:t>Non-members $25 (includes cost dinner</a:t>
            </a:r>
          </a:p>
        </p:txBody>
      </p:sp>
    </p:spTree>
    <p:extLst>
      <p:ext uri="{BB962C8B-B14F-4D97-AF65-F5344CB8AC3E}">
        <p14:creationId xmlns:p14="http://schemas.microsoft.com/office/powerpoint/2010/main" val="135554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2597A-A637-6B08-AFD1-AB9A40544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52" y="330579"/>
            <a:ext cx="8596668" cy="1320800"/>
          </a:xfrm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237424-3905-8637-9B20-70957EC19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899" y="1651379"/>
            <a:ext cx="9744501" cy="4389983"/>
          </a:xfrm>
        </p:spPr>
        <p:txBody>
          <a:bodyPr>
            <a:normAutofit fontScale="85000" lnSpcReduction="10000"/>
          </a:bodyPr>
          <a:lstStyle/>
          <a:p>
            <a:pPr marL="342900" marR="360680" lvl="0" indent="-342900">
              <a:lnSpc>
                <a:spcPct val="173000"/>
              </a:lnSpc>
              <a:spcBef>
                <a:spcPts val="580"/>
              </a:spcBef>
              <a:spcAft>
                <a:spcPts val="0"/>
              </a:spcAft>
              <a:buClr>
                <a:srgbClr val="505050"/>
              </a:buClr>
              <a:buSzPts val="1000"/>
              <a:buFont typeface="Symbol" panose="05050102010706020507" pitchFamily="18" charset="2"/>
              <a:buChar char=""/>
              <a:tabLst>
                <a:tab pos="532765" algn="l"/>
                <a:tab pos="533400" algn="l"/>
              </a:tabLs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Talent</a:t>
            </a:r>
            <a:r>
              <a:rPr lang="en-US" sz="1800" b="1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Acquisition-</a:t>
            </a:r>
            <a:r>
              <a:rPr lang="en-US" sz="1800" b="1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Activities</a:t>
            </a:r>
            <a:r>
              <a:rPr lang="en-US" sz="1800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involved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in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building</a:t>
            </a:r>
            <a:r>
              <a:rPr lang="en-US" sz="1800" spc="-1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and</a:t>
            </a:r>
            <a:r>
              <a:rPr lang="en-US" sz="1800" spc="-1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maintaining</a:t>
            </a:r>
            <a:r>
              <a:rPr lang="en-US" sz="1800" spc="-1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workforce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that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meets</a:t>
            </a:r>
            <a:r>
              <a:rPr lang="en-US" sz="1800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the needs of the organization.</a:t>
            </a:r>
          </a:p>
          <a:p>
            <a:pPr marL="342900" marR="126365" lvl="0" indent="-342900">
              <a:lnSpc>
                <a:spcPct val="176000"/>
              </a:lnSpc>
              <a:spcBef>
                <a:spcPts val="80"/>
              </a:spcBef>
              <a:spcAft>
                <a:spcPts val="0"/>
              </a:spcAft>
              <a:buClr>
                <a:srgbClr val="505050"/>
              </a:buClr>
              <a:buSzPts val="1000"/>
              <a:buFont typeface="Symbol" panose="05050102010706020507" pitchFamily="18" charset="2"/>
              <a:buChar char=""/>
              <a:tabLst>
                <a:tab pos="532765" algn="l"/>
                <a:tab pos="533400" algn="l"/>
              </a:tabLs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Learning</a:t>
            </a:r>
            <a:r>
              <a:rPr lang="en-US" sz="1800" b="1" spc="-1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&amp;</a:t>
            </a:r>
            <a:r>
              <a:rPr lang="en-US" sz="1800" b="1" spc="-3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Development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-Activities</a:t>
            </a:r>
            <a:r>
              <a:rPr lang="en-US" sz="1800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aimed</a:t>
            </a:r>
            <a:r>
              <a:rPr lang="en-US" sz="1800" spc="-1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at</a:t>
            </a:r>
            <a:r>
              <a:rPr lang="en-US" sz="1800" spc="-1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enhancing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the</a:t>
            </a:r>
            <a:r>
              <a:rPr lang="en-US" sz="1800" spc="-1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knowledge,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skills,</a:t>
            </a:r>
            <a:r>
              <a:rPr lang="en-US" sz="1800" spc="-1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abilities,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and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other characteristics (KSAOs)and competencies of the workforce to meet the organization’s business </a:t>
            </a:r>
            <a:r>
              <a:rPr lang="en-US" sz="1800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needs.</a:t>
            </a: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345440" lvl="0" indent="-342900">
              <a:lnSpc>
                <a:spcPct val="176000"/>
              </a:lnSpc>
              <a:spcBef>
                <a:spcPts val="35"/>
              </a:spcBef>
              <a:spcAft>
                <a:spcPts val="0"/>
              </a:spcAft>
              <a:buClr>
                <a:srgbClr val="505050"/>
              </a:buClr>
              <a:buSzPts val="1000"/>
              <a:buFont typeface="Symbol" panose="05050102010706020507" pitchFamily="18" charset="2"/>
              <a:buChar char=""/>
              <a:tabLst>
                <a:tab pos="532765" algn="l"/>
                <a:tab pos="533400" algn="l"/>
              </a:tabLs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Diversity</a:t>
            </a:r>
            <a:r>
              <a:rPr lang="en-US" sz="1800" b="1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&amp;</a:t>
            </a:r>
            <a:r>
              <a:rPr lang="en-US" sz="1800" b="1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Inclusion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-Encompasses</a:t>
            </a:r>
            <a:r>
              <a:rPr lang="en-US" sz="1800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activities</a:t>
            </a:r>
            <a:r>
              <a:rPr lang="en-US" sz="1800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that</a:t>
            </a:r>
            <a:r>
              <a:rPr lang="en-US" sz="1800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create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opportunities</a:t>
            </a:r>
            <a:r>
              <a:rPr lang="en-US" sz="1800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for</a:t>
            </a:r>
            <a:r>
              <a:rPr lang="en-US" sz="1800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the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organization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to leverage the unique backgrounds and characteristics of all employees to contribute to its </a:t>
            </a:r>
            <a:r>
              <a:rPr lang="en-US" sz="1800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success.</a:t>
            </a: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39395" lvl="0" indent="-342900">
              <a:lnSpc>
                <a:spcPct val="173000"/>
              </a:lnSpc>
              <a:spcBef>
                <a:spcPts val="40"/>
              </a:spcBef>
              <a:spcAft>
                <a:spcPts val="0"/>
              </a:spcAft>
              <a:buClr>
                <a:srgbClr val="505050"/>
              </a:buClr>
              <a:buSzPts val="1000"/>
              <a:buFont typeface="Symbol" panose="05050102010706020507" pitchFamily="18" charset="2"/>
              <a:buChar char=""/>
              <a:tabLst>
                <a:tab pos="532765" algn="l"/>
                <a:tab pos="533400" algn="l"/>
              </a:tabLs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Total</a:t>
            </a:r>
            <a:r>
              <a:rPr lang="en-US" sz="1800" b="1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Rewards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-Refers</a:t>
            </a:r>
            <a:r>
              <a:rPr lang="en-US" sz="1800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to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the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design</a:t>
            </a:r>
            <a:r>
              <a:rPr lang="en-US" sz="1800" spc="-1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and</a:t>
            </a:r>
            <a:r>
              <a:rPr lang="en-US" sz="1800" spc="-1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implementation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of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compensation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systems</a:t>
            </a:r>
            <a:r>
              <a:rPr lang="en-US" sz="1800" spc="-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and</a:t>
            </a:r>
            <a:r>
              <a:rPr lang="en-US" sz="1800" spc="-1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benefit packages which employers use to attract and retain employees.</a:t>
            </a:r>
          </a:p>
          <a:p>
            <a:pPr marL="342900" marR="63500" lvl="0" indent="-342900">
              <a:lnSpc>
                <a:spcPct val="173000"/>
              </a:lnSpc>
              <a:spcBef>
                <a:spcPts val="80"/>
              </a:spcBef>
              <a:spcAft>
                <a:spcPts val="0"/>
              </a:spcAft>
              <a:buClr>
                <a:srgbClr val="505050"/>
              </a:buClr>
              <a:buSzPts val="1000"/>
              <a:buFont typeface="Symbol" panose="05050102010706020507" pitchFamily="18" charset="2"/>
              <a:buChar char=""/>
              <a:tabLst>
                <a:tab pos="532765" algn="l"/>
                <a:tab pos="533400" algn="l"/>
              </a:tabLs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Workforce</a:t>
            </a:r>
            <a:r>
              <a:rPr lang="en-US" sz="1800" b="1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Management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-Refers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to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HR</a:t>
            </a:r>
            <a:r>
              <a:rPr lang="en-US" sz="1800" spc="-1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practices</a:t>
            </a:r>
            <a:r>
              <a:rPr lang="en-US" sz="1800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and</a:t>
            </a:r>
            <a:r>
              <a:rPr lang="en-US" sz="1800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initiatives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that</a:t>
            </a:r>
            <a:r>
              <a:rPr lang="en-US" sz="1800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allow</a:t>
            </a:r>
            <a:r>
              <a:rPr lang="en-US" sz="1800" spc="-1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the</a:t>
            </a:r>
            <a:r>
              <a:rPr lang="en-US" sz="1800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organization</a:t>
            </a:r>
            <a:r>
              <a:rPr lang="en-US" sz="1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to</a:t>
            </a:r>
            <a:r>
              <a:rPr lang="en-US" sz="1800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meet its talent needs and to close critical gaps in competencies.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74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8A5FB-970E-40ED-9AFA-26F86D2FB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1350" y="291642"/>
            <a:ext cx="5591945" cy="1002586"/>
          </a:xfrm>
        </p:spPr>
        <p:txBody>
          <a:bodyPr>
            <a:normAutofit/>
          </a:bodyPr>
          <a:lstStyle/>
          <a:p>
            <a:r>
              <a:rPr lang="en-US" dirty="0"/>
              <a:t>Kenya Harrison Bio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130DB5-F352-4EA1-87F8-7A672535D9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58" r="17558"/>
          <a:stretch/>
        </p:blipFill>
        <p:spPr>
          <a:xfrm>
            <a:off x="-1" y="10"/>
            <a:ext cx="4634680" cy="685799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0627F78-DA80-464A-BD1D-AAAD7B1EC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829" y="1294228"/>
            <a:ext cx="6930156" cy="5272129"/>
          </a:xfrm>
        </p:spPr>
        <p:txBody>
          <a:bodyPr>
            <a:normAutofit fontScale="85000" lnSpcReduction="10000"/>
          </a:bodyPr>
          <a:lstStyle/>
          <a:p>
            <a:pPr marL="63500" marR="50800">
              <a:spcBef>
                <a:spcPts val="5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Ken is currently an Academic Program Manager for Georgia Institute of Technology’s (GA TECH) Department of Professional Education-Savannah Campus.</a:t>
            </a:r>
            <a:r>
              <a:rPr lang="en-US" sz="18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manages the Veterans Education Training and Transition (VET²) Program which offers a one-of-a-kind training and employment initiative for active-duty service members and veterans. Working with regional workforce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boards around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state the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VET²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 supports professional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 at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cost to service members.</a:t>
            </a:r>
            <a:r>
              <a:rPr lang="en-US" sz="18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program provides resume writing and interview skills, military to civilian transition training, Lean Six Sigma, Project Management and Supply Chain and Logistics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certifications.</a:t>
            </a:r>
            <a:r>
              <a:rPr lang="en-US" sz="18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VET²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also</a:t>
            </a:r>
            <a:r>
              <a:rPr lang="en-U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partners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industry</a:t>
            </a:r>
            <a:r>
              <a:rPr lang="en-U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give</a:t>
            </a:r>
            <a:r>
              <a:rPr lang="en-U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transitioning</a:t>
            </a:r>
            <a:r>
              <a:rPr lang="en-U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service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members the best possible opportunity to secure employment.</a:t>
            </a:r>
            <a:r>
              <a:rPr lang="en-US" sz="18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Prior to joining GA TECH Ken spent several years working in retail, warehouse, and logistics management.</a:t>
            </a:r>
            <a:r>
              <a:rPr lang="en-US" sz="18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Ken is a veteran of the United States Marine Corps serving over 26 years in both active and reserve assignments.</a:t>
            </a:r>
          </a:p>
          <a:p>
            <a:pPr marL="0" marR="0">
              <a:spcBef>
                <a:spcPts val="2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0" marR="508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Ken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earned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Bachelor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degree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Buffalo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State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College,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master’s degree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Business Administration from Florida Metropolitan University, a master’s degree in Adult Education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Community Leadership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Georgia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Southern</a:t>
            </a:r>
            <a:r>
              <a:rPr lang="en-U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University,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post-graduate degree in Educational Leadership from Liberty University.</a:t>
            </a:r>
          </a:p>
          <a:p>
            <a:pPr marL="0" marR="0">
              <a:spcBef>
                <a:spcPts val="25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0" marR="50800">
              <a:spcBef>
                <a:spcPts val="5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Ken has been a member of the Savannah SHRM Chapter since 2019, serving on the legislation and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workforce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committees.</a:t>
            </a:r>
            <a:r>
              <a:rPr lang="en-US" sz="18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Currently,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Ken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Savannah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SHRM Legislative</a:t>
            </a:r>
            <a:r>
              <a:rPr lang="en-U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Affairs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Director, a National SHRM Advocacy Team member, SHRM Voice of Work Research panelist, and the SHRM Foundation’s Veterans at Work Initiative Ambassador.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4786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219</TotalTime>
  <Words>478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Baskerville Old Face</vt:lpstr>
      <vt:lpstr>Century Gothic</vt:lpstr>
      <vt:lpstr>Symbol</vt:lpstr>
      <vt:lpstr>Times New Roman</vt:lpstr>
      <vt:lpstr>Wingdings 3</vt:lpstr>
      <vt:lpstr>Ion</vt:lpstr>
      <vt:lpstr>Ensuring Workplace Inclusion for Veterans, Military Spouses, and Caregivers </vt:lpstr>
      <vt:lpstr>Learning Objectives</vt:lpstr>
      <vt:lpstr>Kenya Harrison Bio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Talent Acquisition Panel Discussion Recruiting for Skill or Hiring for (Cultural) Fit: A Strategic Talent Imperative for Upskilling and Reskilling Our Workforce</dc:title>
  <dc:creator>Latrelle Porter</dc:creator>
  <cp:lastModifiedBy>Latrelle Porter</cp:lastModifiedBy>
  <cp:revision>3</cp:revision>
  <dcterms:created xsi:type="dcterms:W3CDTF">2022-03-26T23:49:41Z</dcterms:created>
  <dcterms:modified xsi:type="dcterms:W3CDTF">2022-10-20T18:06:56Z</dcterms:modified>
</cp:coreProperties>
</file>